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75F9"/>
    <a:srgbClr val="30D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1620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756177-F73B-AAC4-0DC5-1E0D6A602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17C868-57BF-1946-4C1E-49B989F57C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562290-1144-CB9C-01D6-4F5C53E4E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5591-0FF8-4020-BD2D-6F70A545C9DF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F965DD-9A38-56E3-8E41-37007CE2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28E77B-C148-A1C4-E57B-A9A782800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29D9-4FC4-4013-A9D7-611B2561B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109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DD9B7-2100-B6E8-8EE2-015EBB97D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A146ED-5B77-56E1-0F92-669A09185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5CA92-5BD8-A8EE-B3D6-DA362FA78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5591-0FF8-4020-BD2D-6F70A545C9DF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45640E-1F4D-3FEB-2CD7-6BFEF47B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1E5D65-5201-867D-5891-4549E4727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29D9-4FC4-4013-A9D7-611B2561B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19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778FF0-0CCC-0E1C-AE4D-6BDD10AEE2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EB6C0E-7093-53A3-8D24-B43F4DBE3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8AA472-C27E-8130-BEE9-6D0E8B1A7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5591-0FF8-4020-BD2D-6F70A545C9DF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4D9268-524F-9FD5-26B6-A7777BD50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BB5B09-6C2B-7113-A9C3-E0619D49E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29D9-4FC4-4013-A9D7-611B2561B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56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55441-93CA-1C65-CFF4-A0B3ADA6E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1E6990-4AAB-DE62-08A5-61734BFF5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A19F8A-FD52-AA41-74D4-ADB514ED6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5591-0FF8-4020-BD2D-6F70A545C9DF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7AA173-B284-1125-DA06-72BF05020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1F89D4-D046-C272-8C0C-E84AE5A75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29D9-4FC4-4013-A9D7-611B2561B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155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40BEBD-3EA1-280D-3691-B75C35271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8C5095-37D1-7BE3-66D1-A39DC3AF0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5903C9-3FF8-6C76-AFB9-8FFD2FBB6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5591-0FF8-4020-BD2D-6F70A545C9DF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FC397B-A6AE-2111-6F67-C60584ECA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48E58B-EB65-548F-6FB3-5D75A52A7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29D9-4FC4-4013-A9D7-611B2561B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737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1929E-60EA-E497-C678-F1CA6B1A5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6FE1E9-E3E1-3922-4B91-015457111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02C4A3-CCA6-5C73-3AF2-00B6A445D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728F79-20B0-0C2D-E594-147E50CCC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5591-0FF8-4020-BD2D-6F70A545C9DF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718653-00DD-08E9-34C7-B682803ED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0CB288-D5F4-4BC1-35BF-96C7026D5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29D9-4FC4-4013-A9D7-611B2561B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80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5EEF0-4F48-D0E9-2B24-E678EA328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CCB7FB-8106-FE3F-451D-7305CECCB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AA10A7-6842-76E5-CBAF-B58DDA745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99CB466-C703-A9EB-9884-62085E890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6BDCF8-1075-72C5-7C56-2A02BB7993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A93CCFA-4762-1939-550D-8200C8A73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5591-0FF8-4020-BD2D-6F70A545C9DF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35083D1-C266-FA79-F817-C4F3F0581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D2A9833-3868-79B4-77AD-F107E457A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29D9-4FC4-4013-A9D7-611B2561B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27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0E22B3-0FEC-C187-130B-3AC8CD14C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589A66-C663-705F-D52B-5DAE12505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5591-0FF8-4020-BD2D-6F70A545C9DF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7ADC11-BC06-850D-AE1F-9FE981978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EAAF1C-46FE-2F75-089C-BD3A57AF0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29D9-4FC4-4013-A9D7-611B2561B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545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33CB7B4-2390-6C78-AF18-F5E0116B5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5591-0FF8-4020-BD2D-6F70A545C9DF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2175D85-0EE0-3BAC-CE34-F375786B1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E930E0-DF8E-0AE7-E868-107EFA60D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29D9-4FC4-4013-A9D7-611B2561B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347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33A25-6CD1-7AA5-5914-688C06E79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837E7D-804F-C988-C5C1-30B764554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B47016-0BB5-88B1-83AE-E7973C5CD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05D36D-68A7-34CC-5AD0-947B42833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5591-0FF8-4020-BD2D-6F70A545C9DF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1EADA6-7D08-C0B4-98B9-062F00380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29F795-1A76-8CF9-03C9-27F002882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29D9-4FC4-4013-A9D7-611B2561B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28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DADBFC-EDCD-0F65-FEFF-FB528084E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023DAA-B8D6-E99E-2A1E-4DE60ECA1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2BAAC8-9DA7-4B28-FF66-6AB31728B6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8B197D-895F-2301-228C-B249A9777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5591-0FF8-4020-BD2D-6F70A545C9DF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FD88F9-A2E3-BC63-3643-AF94EED16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D48D1F-C311-5623-FA7B-E5EEB3713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29D9-4FC4-4013-A9D7-611B2561B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37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605B2A-0950-689E-7F51-9FB23042A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01BE0C-1DDD-B1C8-E406-C2327CAA3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779E40-862F-D903-019C-454E64A8F6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25591-0FF8-4020-BD2D-6F70A545C9DF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A67A71-CEE9-27A9-B488-4279C5A7E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58A1E3-3D7F-5072-64A9-AAED5CD2E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E29D9-4FC4-4013-A9D7-611B2561B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3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0FB5B9-0B39-C67D-7C69-F8D3F8B8A3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636" y="3931558"/>
            <a:ext cx="10053683" cy="1199470"/>
          </a:xfrm>
        </p:spPr>
        <p:txBody>
          <a:bodyPr>
            <a:no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Документация по планировке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территории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(проекта планировки территории, проекта межевания территории) 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применительно к земельным участкам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расположенным в юго-западном планировочном районе г. Ставрополя Ставропольского края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(внесение изменений)</a:t>
            </a:r>
            <a:endParaRPr lang="ru-RU" sz="2400" dirty="0"/>
          </a:p>
        </p:txBody>
      </p:sp>
      <p:pic>
        <p:nvPicPr>
          <p:cNvPr id="1026" name="Рисунок 1" descr="ЛОГОТИП СКГЦ">
            <a:extLst>
              <a:ext uri="{FF2B5EF4-FFF2-40B4-BE49-F238E27FC236}">
                <a16:creationId xmlns:a16="http://schemas.microsoft.com/office/drawing/2014/main" id="{7521F1B0-EA01-E62B-C22A-DE8BEDFA8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96" y="101146"/>
            <a:ext cx="2486932" cy="2486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8F73C35-8201-5BD7-1260-F891F1CF1367}"/>
              </a:ext>
            </a:extLst>
          </p:cNvPr>
          <p:cNvSpPr txBox="1">
            <a:spLocks/>
          </p:cNvSpPr>
          <p:nvPr/>
        </p:nvSpPr>
        <p:spPr>
          <a:xfrm>
            <a:off x="3769630" y="549273"/>
            <a:ext cx="5053694" cy="10967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Общество с ограниченной ответственностью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«Северо-Кавказский градостроительный центр»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14204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6A1D14-1A2C-164C-990D-60E4B9C25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66" y="1112253"/>
            <a:ext cx="7460872" cy="463349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F569322-9B2C-8AD2-D896-443004646F16}"/>
              </a:ext>
            </a:extLst>
          </p:cNvPr>
          <p:cNvSpPr/>
          <p:nvPr/>
        </p:nvSpPr>
        <p:spPr>
          <a:xfrm>
            <a:off x="6833224" y="3981920"/>
            <a:ext cx="963949" cy="1067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AD54EC-443B-DCD7-934C-DE09AFFEA29A}"/>
              </a:ext>
            </a:extLst>
          </p:cNvPr>
          <p:cNvSpPr txBox="1"/>
          <p:nvPr/>
        </p:nvSpPr>
        <p:spPr>
          <a:xfrm>
            <a:off x="9207063" y="3837777"/>
            <a:ext cx="26305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территории проектирования, в границах которого осуществляется внесение изменений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E30F95C-1ED0-BBB8-F0CD-A3FE332F2891}"/>
              </a:ext>
            </a:extLst>
          </p:cNvPr>
          <p:cNvSpPr/>
          <p:nvPr/>
        </p:nvSpPr>
        <p:spPr>
          <a:xfrm>
            <a:off x="8494609" y="4206307"/>
            <a:ext cx="608851" cy="226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54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F84A95-23D2-A0A9-3574-B578447EE0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7"/>
          <a:stretch/>
        </p:blipFill>
        <p:spPr>
          <a:xfrm>
            <a:off x="274771" y="274770"/>
            <a:ext cx="8071945" cy="30986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C9365E-52A5-ED56-6550-E00EC18C7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71" y="3595098"/>
            <a:ext cx="8071945" cy="29375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63D998-25EE-D4FE-BB86-0FEC29A43C5E}"/>
              </a:ext>
            </a:extLst>
          </p:cNvPr>
          <p:cNvSpPr txBox="1"/>
          <p:nvPr/>
        </p:nvSpPr>
        <p:spPr>
          <a:xfrm>
            <a:off x="9031531" y="4556060"/>
            <a:ext cx="26305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внесены в части границ зоны планируемого размещения объекта, а также в части границ и площади образуемых земельных участков и их частей</a:t>
            </a:r>
          </a:p>
        </p:txBody>
      </p:sp>
    </p:spTree>
    <p:extLst>
      <p:ext uri="{BB962C8B-B14F-4D97-AF65-F5344CB8AC3E}">
        <p14:creationId xmlns:p14="http://schemas.microsoft.com/office/powerpoint/2010/main" val="28477318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78</Words>
  <Application>Microsoft Office PowerPoint</Application>
  <PresentationFormat>Широкоэкранный</PresentationFormat>
  <Paragraphs>5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Документация по планировке территории  (проекта планировки территории, проекта межевания территории)  применительно к земельным участкам, расположенным в юго-западном планировочном районе г. Ставрополя Ставропольского края (внесение изменений)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Документация по планировке территории  (проекта планировки территории, проекта межевания территории)  применительно к земельным участкам, расположенным в юго-западном планировочном районе г. Ставрополя Ставропольского края (внесение изменений)</dc:title>
  <dc:creator>SKGC-Daria</dc:creator>
  <cp:lastModifiedBy>SKGC-Daria</cp:lastModifiedBy>
  <cp:revision>2</cp:revision>
  <dcterms:created xsi:type="dcterms:W3CDTF">2023-09-29T12:46:11Z</dcterms:created>
  <dcterms:modified xsi:type="dcterms:W3CDTF">2023-09-29T13:57:29Z</dcterms:modified>
</cp:coreProperties>
</file>