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620" autoAdjust="0"/>
    <p:restoredTop sz="94704" autoAdjust="0"/>
  </p:normalViewPr>
  <p:slideViewPr>
    <p:cSldViewPr>
      <p:cViewPr>
        <p:scale>
          <a:sx n="400" d="100"/>
          <a:sy n="400" d="100"/>
        </p:scale>
        <p:origin x="52572" y="-232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535809-BEE6-484C-A886-E94E44BEEB0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8D1B33-28BB-40F4-8C01-6D5D17691B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712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D1C66-1C4C-433A-B244-751D009F1AA9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2DD0-14C7-4A18-B32A-5EC7E89EB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D1C66-1C4C-433A-B244-751D009F1AA9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2DD0-14C7-4A18-B32A-5EC7E89EB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D1C66-1C4C-433A-B244-751D009F1AA9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2DD0-14C7-4A18-B32A-5EC7E89EB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D1C66-1C4C-433A-B244-751D009F1AA9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2DD0-14C7-4A18-B32A-5EC7E89EB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D1C66-1C4C-433A-B244-751D009F1AA9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2DD0-14C7-4A18-B32A-5EC7E89EB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D1C66-1C4C-433A-B244-751D009F1AA9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2DD0-14C7-4A18-B32A-5EC7E89EB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D1C66-1C4C-433A-B244-751D009F1AA9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2DD0-14C7-4A18-B32A-5EC7E89EB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D1C66-1C4C-433A-B244-751D009F1AA9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2DD0-14C7-4A18-B32A-5EC7E89EB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D1C66-1C4C-433A-B244-751D009F1AA9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2DD0-14C7-4A18-B32A-5EC7E89EB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D1C66-1C4C-433A-B244-751D009F1AA9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2DD0-14C7-4A18-B32A-5EC7E89EB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D1C66-1C4C-433A-B244-751D009F1AA9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B2DD0-14C7-4A18-B32A-5EC7E89EB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D1C66-1C4C-433A-B244-751D009F1AA9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B2DD0-14C7-4A18-B32A-5EC7E89EB73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oa.kornienko\Downloads\А0 (1)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-16085168"/>
            <a:ext cx="42803763" cy="30275213"/>
          </a:xfrm>
          <a:prstGeom prst="rect">
            <a:avLst/>
          </a:prstGeom>
          <a:solidFill>
            <a:srgbClr val="00B0F0"/>
          </a:solidFill>
        </p:spPr>
      </p:pic>
      <p:sp>
        <p:nvSpPr>
          <p:cNvPr id="6" name="Овал 5"/>
          <p:cNvSpPr/>
          <p:nvPr/>
        </p:nvSpPr>
        <p:spPr>
          <a:xfrm>
            <a:off x="6759549" y="0"/>
            <a:ext cx="72008" cy="58316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104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6014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OA.Kornienko</dc:creator>
  <cp:lastModifiedBy>Корниенко Олег Александрович</cp:lastModifiedBy>
  <cp:revision>68</cp:revision>
  <dcterms:created xsi:type="dcterms:W3CDTF">2015-12-09T16:29:15Z</dcterms:created>
  <dcterms:modified xsi:type="dcterms:W3CDTF">2020-02-25T06:28:29Z</dcterms:modified>
</cp:coreProperties>
</file>